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aaba59041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aaba59041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aaba59041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aaba59041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aaba590418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aaba590418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aaba590418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aaba590418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aaba59041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aaba59041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aaba59041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aaba59041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aaba59041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aaba59041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aaba59041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aaba59041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aaba59041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aaba59041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aaba59041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aaba59041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aaba59041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aaba59041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aaba59041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aaba59041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aaba590418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aaba590418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aaba59041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aaba59041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 title="Slide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5" title="Slide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6" title="Slide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7" title="Slide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8" title="Slide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9" title="Slide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20" title="Slide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1" title="Slide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